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1" r:id="rId4"/>
    <p:sldId id="279" r:id="rId5"/>
    <p:sldId id="28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086" autoAdjust="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ЦВЕТОЧНОЕ ХОББИ УЧИТЕЛЯ ПРЕДШКОЛЬНОЙ ПОДГОТОВКИ КГУ «КОВЫЛЬНЕНСКАЯ СРЕДНЯЯ ШКОЛА»</a:t>
            </a:r>
            <a:br>
              <a:rPr lang="ru-RU" dirty="0" smtClean="0"/>
            </a:br>
            <a:r>
              <a:rPr lang="ru-RU" dirty="0" smtClean="0"/>
              <a:t>КОНЮШЕВСКОЙ ТАТЬЯНЫ ЭДУАРДОВНЫ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2334\Desktop\фото\Camera\20160608_0929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0"/>
            <a:ext cx="750099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2334\Desktop\фото\Camera\20160712_0936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429551" cy="5840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2334\Desktop\фото\Camera\20160712_0936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428604"/>
            <a:ext cx="7429552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2334\Desktop\фото\Camera\20160715_1903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5728"/>
            <a:ext cx="6500858" cy="5840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2334\Desktop\фото\Camera\20160728_1557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85728"/>
            <a:ext cx="7072362" cy="5840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2334\Desktop\фото\Camera\20160728_1557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85728"/>
            <a:ext cx="6786610" cy="5840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2334\Desktop\фото\Camera\20160728_1558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57166"/>
            <a:ext cx="6715172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2334\Desktop\фото\Camera\20160728_1558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8001056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2334\Desktop\фото\Camera\20160728_1559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358114" cy="5626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2334\Desktop\фото\Camera\20160728_1559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57166"/>
            <a:ext cx="6786610" cy="5768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2334\Desktop\фото\Camera\20171113_1058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750099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2334\Desktop\фото\Camera\20160913_1550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14380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2334\Desktop\фото\Camera\20160913_1550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57242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2334\Desktop\фото\Camera\20170819_0944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7643866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2334\Desktop\фото\Camera\20170821_0717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604"/>
            <a:ext cx="7715304" cy="5768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2334\Desktop\фото\Camera\20170830_1731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735811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2334\Desktop\фото\Camera\20150629_092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9296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2334\Desktop\фото\Camera\20171113_1058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290"/>
            <a:ext cx="6215106" cy="5911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2334\Desktop\фото\Camera\20171113_1212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7429552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2334\Desktop\фото\Camera\20150629_0922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85728"/>
            <a:ext cx="6412144" cy="5840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2334\Desktop\фото\Camera\20150629_0922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642942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2334\Desktop\фото\Camera\20150629_0923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7786742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2334\Desktop\фото\Camera\20160608_0929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7643866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11</Words>
  <PresentationFormat>Экран (4:3)</PresentationFormat>
  <Paragraphs>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ЦВЕТОЧНОЕ ХОББИ УЧИТЕЛЯ ПРЕДШКОЛЬНОЙ ПОДГОТОВКИ КГУ «КОВЫЛЬНЕНСКАЯ СРЕДНЯЯ ШКОЛА» КОНЮШЕВСКОЙ ТАТЬЯНЫ ЭДУАРДОВНЫ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2334</dc:creator>
  <cp:lastModifiedBy>2334</cp:lastModifiedBy>
  <cp:revision>5</cp:revision>
  <dcterms:created xsi:type="dcterms:W3CDTF">2017-11-14T03:43:32Z</dcterms:created>
  <dcterms:modified xsi:type="dcterms:W3CDTF">2017-11-14T04:16:13Z</dcterms:modified>
</cp:coreProperties>
</file>