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67EAB-E31A-4D84-9B9F-A4D2C501C7AF}" type="datetimeFigureOut">
              <a:rPr lang="ru-RU" smtClean="0"/>
              <a:pPr/>
              <a:t>09.09.2018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368C8C-91B7-421D-9432-F87B8B3DE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14620"/>
            <a:ext cx="6700862" cy="8572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КГУ «</a:t>
            </a:r>
            <a:r>
              <a:rPr lang="ru-RU" sz="4400" b="1" dirty="0" err="1" smtClean="0">
                <a:solidFill>
                  <a:srgbClr val="FF0000"/>
                </a:solidFill>
              </a:rPr>
              <a:t>Ковыльненская</a:t>
            </a:r>
            <a:r>
              <a:rPr lang="ru-RU" sz="4400" b="1" dirty="0" smtClean="0">
                <a:solidFill>
                  <a:srgbClr val="FF0000"/>
                </a:solidFill>
              </a:rPr>
              <a:t> СШ»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24-taraz.mektebi.kz/uploads/posts/2017-11/1509696885_slayd1.jpg"/>
          <p:cNvPicPr/>
          <p:nvPr/>
        </p:nvPicPr>
        <p:blipFill>
          <a:blip r:embed="rId2"/>
          <a:srcRect t="5104" b="43586"/>
          <a:stretch>
            <a:fillRect/>
          </a:stretch>
        </p:blipFill>
        <p:spPr bwMode="auto">
          <a:xfrm>
            <a:off x="1643042" y="3929066"/>
            <a:ext cx="5940425" cy="20002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57166"/>
            <a:ext cx="279454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3" descr="http://24-taraz.mektebi.kz/uploads/posts/2017-11/1509696811_slayd3.jpg"/>
          <p:cNvPicPr>
            <a:picLocks/>
          </p:cNvPicPr>
          <p:nvPr/>
        </p:nvPicPr>
        <p:blipFill>
          <a:blip r:embed="rId4"/>
          <a:srcRect t="77342" b="5296"/>
          <a:stretch>
            <a:fillRect/>
          </a:stretch>
        </p:blipFill>
        <p:spPr bwMode="auto">
          <a:xfrm rot="5400000">
            <a:off x="-2267241" y="3053003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24-taraz.mektebi.kz/uploads/posts/2017-11/1509696811_slayd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500594" cy="307183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2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3108" y="3571876"/>
            <a:ext cx="61436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 целью формирования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антикоррупционной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культуры в школьной среде, сохранения и укрепления системы ценностей, отражающей нетерпимость к коррупции, в том числе формирования у школьников стремления к соблюдению требований законов, повышению образовательного и культурного уровня приказом по школе создан добровольный школьный клуб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Адал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Ұрпақ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(приказ № 308 от 17.10.2016 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 создании добровольного школьного клуба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Адал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Ұрпақ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). Согласно данному приказу в школе функционирует 1 добровольный клуб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Адал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Ұрпақ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составе которого 10 человек. Руководитель клуба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Конюшевская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Т.Э.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24-taraz.mektebi.kz/uploads/posts/2017-11/1509696818_slayd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022334" cy="3303597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3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4-taraz.mektebi.kz/uploads/posts/2017-11/1509696842_slayd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8976"/>
            <a:ext cx="4143372" cy="321473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ÐÐÐÐ ÐÐÐÐÐ¬ÐÐ«Ð Ð¨ÐÐÐÐ¬ÐÐ«Ð ÐÐÐ£ÐÐ« Â«ÐÐÐÐ Ò°Ð ÐÐÒÂ» Ð ÐÐÐÐÐ¢ÐÐÐ¡ÐÐÐ ÐÐÐÐÐ¡Ð¢Ð"/>
          <p:cNvPicPr/>
          <p:nvPr/>
        </p:nvPicPr>
        <p:blipFill>
          <a:blip r:embed="rId5"/>
          <a:srcRect l="25948" t="30137" r="45190" b="44583"/>
          <a:stretch>
            <a:fillRect/>
          </a:stretch>
        </p:blipFill>
        <p:spPr bwMode="auto">
          <a:xfrm>
            <a:off x="6715108" y="1142984"/>
            <a:ext cx="2428892" cy="1857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Users\Администратор\Documents\фото 2015-2016\Фото школы\ФОТО 2013\фото\Фото0440.jpg"/>
          <p:cNvPicPr>
            <a:picLocks noChangeAspect="1" noChangeArrowheads="1"/>
          </p:cNvPicPr>
          <p:nvPr/>
        </p:nvPicPr>
        <p:blipFill>
          <a:blip r:embed="rId6" cstate="print"/>
          <a:srcRect l="2207" t="8829" b="23484"/>
          <a:stretch>
            <a:fillRect/>
          </a:stretch>
        </p:blipFill>
        <p:spPr bwMode="auto">
          <a:xfrm>
            <a:off x="1142976" y="4143380"/>
            <a:ext cx="3165166" cy="1643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ÐÑÐµÐ·ÐµÐ½ÑÐ°ÑÐ¸Ñ_ÐÐ´Ð°Ð» Ò°ÑÐ¿Ð°Ò"/>
          <p:cNvPicPr>
            <a:picLocks noGrp="1"/>
          </p:cNvPicPr>
          <p:nvPr>
            <p:ph idx="1"/>
          </p:nvPr>
        </p:nvPicPr>
        <p:blipFill>
          <a:blip r:embed="rId2"/>
          <a:srcRect b="75610"/>
          <a:stretch>
            <a:fillRect/>
          </a:stretch>
        </p:blipFill>
        <p:spPr bwMode="auto">
          <a:xfrm>
            <a:off x="2428860" y="285728"/>
            <a:ext cx="4572032" cy="785818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3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357818" y="1019404"/>
            <a:ext cx="3357586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исполнению пунктов модельного плана по  формированию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антикоррупционной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культуры в школьной среде 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Ковыльненская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СШ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1.Организована деятельность добровольного школьного клуба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АдалҰрпақ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Утвержден план работы добровольного школьного клуба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АдалҰрпақ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Мероприятия, направленные на формирование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антикоррупционной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культуры в школьной среде включены в  планы воспитательной работы педагогических работников, осуществляющих классное руководство;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4.Создан постоянно обновляемый уголок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Парасатты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азамат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Включены в тематические планы классных часов вопросы по повышению нравственной и правовой культуры обучающихся в течение года.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Администратор\Documents\Коррупция\IMG-20180803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357298"/>
            <a:ext cx="1649814" cy="2928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Рисунок 10" descr="ÐÑÐµÐ·ÐµÐ½ÑÐ°ÑÐ¸Ñ_ÐÐ´Ð°Ð» Ò°ÑÐ¿Ð°Ò"/>
          <p:cNvPicPr/>
          <p:nvPr/>
        </p:nvPicPr>
        <p:blipFill>
          <a:blip r:embed="rId2"/>
          <a:srcRect l="37804" t="30771" r="27151" b="40385"/>
          <a:stretch>
            <a:fillRect/>
          </a:stretch>
        </p:blipFill>
        <p:spPr bwMode="auto">
          <a:xfrm rot="20826715">
            <a:off x="1259339" y="4009426"/>
            <a:ext cx="2146923" cy="128588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C:\Users\Администратор\Documents\фото 2015-2016\Новая папка1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5538">
            <a:off x="3571868" y="1714489"/>
            <a:ext cx="1714512" cy="2286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Users\Администратор\Documents\фото 2015-2016\фото\Фото0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1277">
            <a:off x="3206217" y="3777013"/>
            <a:ext cx="1863296" cy="21723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Picture 3" descr="C:\Users\Администратор\Documents\Коррупция\20170925_1452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000636"/>
            <a:ext cx="2095515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2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24-taraz.mektebi.kz/uploads/posts/2017-11/1509696814_slayd6.jpg"/>
          <p:cNvPicPr>
            <a:picLocks noGrp="1"/>
          </p:cNvPicPr>
          <p:nvPr>
            <p:ph idx="1"/>
          </p:nvPr>
        </p:nvPicPr>
        <p:blipFill>
          <a:blip r:embed="rId3"/>
          <a:srcRect b="75938"/>
          <a:stretch>
            <a:fillRect/>
          </a:stretch>
        </p:blipFill>
        <p:spPr bwMode="auto">
          <a:xfrm>
            <a:off x="2214546" y="357166"/>
            <a:ext cx="5534550" cy="8572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00166" y="2714620"/>
            <a:ext cx="45720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школе, членами клуба организовываются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театральные постановки, пропагандирующие совесть, честь, достоинство, доброту, честность, справедливость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учащихся 1-4 классов проведены театральные постановки, сценки, пропагандирующих совесть, честь, достоинство, честность, справедливость. В 4 классе состоялись мини-постановки на новый лад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и сорока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которой старый волк разоблачает хитрые поступки сороки, восстанавливает справедливость. В другой постановке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Добрые поступки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ребята проигрывали ситуации из жизни, где пропагандируются доброта, милосердие, уважение к старшему поколению.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и втором классе совместно поставлена сказка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Теремок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которой все пришли к дружному решению построить теремок, жить дружной семьей, не смотря на разные характеры и привычки.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836D~1\AppData\Local\Temp\Rar$DIa0.790\IMG_20171220_12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14422"/>
            <a:ext cx="2667018" cy="1500198"/>
          </a:xfrm>
          <a:prstGeom prst="roundRect">
            <a:avLst/>
          </a:prstGeom>
          <a:noFill/>
        </p:spPr>
      </p:pic>
      <p:pic>
        <p:nvPicPr>
          <p:cNvPr id="16" name="Picture 5" descr="C:\Users\Администратор\Documents\ФОТО2017-18\2017-18Фото\20180228_131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214422"/>
            <a:ext cx="2196701" cy="2928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509" name="Picture 5" descr="C:\Users\836D~1\AppData\Local\Temp\Rar$DIa0.460\20180228_131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849086" y="3437930"/>
            <a:ext cx="2357455" cy="17680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" name="Рисунок 16" descr="C:\Users\Администратор\Documents\2017-18Фото\фото1\Принят. файлы\20170429_1231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643446"/>
            <a:ext cx="1571636" cy="192882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429256" y="4500570"/>
            <a:ext cx="3214710" cy="2071702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 декабре месяце руководителем и членами добровольного школьного клуба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проведен конкурс рисунков, посвященный Международному Дню противодействия коррупции среди учащихся 7-11 классов</a:t>
            </a:r>
            <a:r>
              <a:rPr lang="ru-RU" sz="1600" dirty="0" smtClean="0"/>
              <a:t>. </a:t>
            </a:r>
            <a:endParaRPr lang="ru-RU" sz="1600" dirty="0"/>
          </a:p>
        </p:txBody>
      </p:sp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2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24-taraz.mektebi.kz/uploads/posts/2017-11/1509696814_slayd6.jpg"/>
          <p:cNvPicPr>
            <a:picLocks noGrp="1"/>
          </p:cNvPicPr>
          <p:nvPr>
            <p:ph idx="1"/>
          </p:nvPr>
        </p:nvPicPr>
        <p:blipFill>
          <a:blip r:embed="rId3"/>
          <a:srcRect b="75938"/>
          <a:stretch>
            <a:fillRect/>
          </a:stretch>
        </p:blipFill>
        <p:spPr bwMode="auto">
          <a:xfrm>
            <a:off x="2214546" y="357166"/>
            <a:ext cx="5534550" cy="857255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Содержимое 6" descr="http://24-taraz.mektebi.kz/uploads/posts/2017-11/1509696814_slayd6.jpg"/>
          <p:cNvPicPr>
            <a:picLocks/>
          </p:cNvPicPr>
          <p:nvPr/>
        </p:nvPicPr>
        <p:blipFill>
          <a:blip r:embed="rId3"/>
          <a:srcRect l="70667" t="16667" b="52083"/>
          <a:stretch>
            <a:fillRect/>
          </a:stretch>
        </p:blipFill>
        <p:spPr bwMode="auto">
          <a:xfrm>
            <a:off x="7286644" y="928670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дминистратор\Documents\ФОТО2017-18\2017-18Фото\20171121_141946.jpg"/>
          <p:cNvPicPr>
            <a:picLocks noChangeAspect="1" noChangeArrowheads="1"/>
          </p:cNvPicPr>
          <p:nvPr/>
        </p:nvPicPr>
        <p:blipFill>
          <a:blip r:embed="rId4" cstate="print"/>
          <a:srcRect l="1803" t="5532" r="6915" b="4108"/>
          <a:stretch>
            <a:fillRect/>
          </a:stretch>
        </p:blipFill>
        <p:spPr bwMode="auto">
          <a:xfrm>
            <a:off x="1500166" y="1428736"/>
            <a:ext cx="2786082" cy="20684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2" descr="C:\Users\Администратор\Documents\Коррупция\IMG-20180803-WA00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1208019" cy="21446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5" descr="C:\Users\Администратор\Documents\Коррупция\IMG-20180803-WA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928934"/>
            <a:ext cx="3303753" cy="1860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2" name="Рисунок 11" descr="C:\Users\Администратор\Documents\2017-18Фото\фото1\Принят. файлы\20170429_12313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643446"/>
            <a:ext cx="1571636" cy="192882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14414" y="3643314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Учащиеся школы приняли участие в районном конкурсе плакатов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Мы против коррупции!»</a:t>
            </a:r>
          </a:p>
        </p:txBody>
      </p:sp>
      <p:pic>
        <p:nvPicPr>
          <p:cNvPr id="14" name="Picture 6" descr="C:\Users\Администратор\Documents\Коррупция\IMG-20180803-WA0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357694"/>
            <a:ext cx="1287670" cy="2286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" name="Рисунок 14" descr="http://24-taraz.mektebi.kz/uploads/posts/2017-11/1509696814_slayd6.jpg"/>
          <p:cNvPicPr/>
          <p:nvPr/>
        </p:nvPicPr>
        <p:blipFill>
          <a:blip r:embed="rId3"/>
          <a:srcRect l="43987" t="29155" r="37974" b="46793"/>
          <a:stretch>
            <a:fillRect/>
          </a:stretch>
        </p:blipFill>
        <p:spPr bwMode="auto">
          <a:xfrm>
            <a:off x="6357950" y="2000240"/>
            <a:ext cx="2500330" cy="164307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24-taraz.mektebi.kz/uploads/posts/2017-11/1509696855_slayd7.jpg"/>
          <p:cNvPicPr/>
          <p:nvPr/>
        </p:nvPicPr>
        <p:blipFill>
          <a:blip r:embed="rId2"/>
          <a:srcRect l="7215" b="80759"/>
          <a:stretch>
            <a:fillRect/>
          </a:stretch>
        </p:blipFill>
        <p:spPr bwMode="auto">
          <a:xfrm>
            <a:off x="2357422" y="357166"/>
            <a:ext cx="5511797" cy="857256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Содержимое 3" descr="http://24-taraz.mektebi.kz/uploads/posts/2017-11/1509696811_slayd3.jpg"/>
          <p:cNvPicPr>
            <a:picLocks/>
          </p:cNvPicPr>
          <p:nvPr/>
        </p:nvPicPr>
        <p:blipFill>
          <a:blip r:embed="rId3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57950" y="4071942"/>
            <a:ext cx="2633650" cy="200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6" descr="C:\Users\Администратор\Documents\Коррупция\IMG-20180803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968" y="1214422"/>
            <a:ext cx="1488868" cy="2643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Рисунок 9" descr="http://24-taraz.mektebi.kz/uploads/posts/2017-11/1509696855_slayd7.jpg"/>
          <p:cNvPicPr/>
          <p:nvPr/>
        </p:nvPicPr>
        <p:blipFill>
          <a:blip r:embed="rId2"/>
          <a:srcRect l="2405" t="60930" r="61518" b="3794"/>
          <a:stretch>
            <a:fillRect/>
          </a:stretch>
        </p:blipFill>
        <p:spPr bwMode="auto">
          <a:xfrm>
            <a:off x="3071802" y="1714488"/>
            <a:ext cx="2143140" cy="157163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429256" y="2428869"/>
            <a:ext cx="328614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7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формирования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культуры учащихся и во исполнение Указа Президента Республики Казахстан от 26.12.2014 года № 986 «Об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стратегии Республики Казахстан на 2015-2025 годы» на уроках «Человек. Общество. Право» в 9-11 классах, на уроках «Самопознание» в 5-8 классах и на уроках «Познание мира» в 1-4 классах учителями-предметниками организовано изучение тем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направленности. Темы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 включены в календарно-тематическое планирование занятий правового всеобуча.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 descr="C:\Users\Администратор\Documents\ФОТО2017-18\2017-18Фото\20150101_065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143248"/>
            <a:ext cx="1982387" cy="2643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3" name="Picture 10" descr="C:\Users\Администратор\Documents\ФОТО2017-18\2017-18Фото\20150101_065848.jpg"/>
          <p:cNvPicPr>
            <a:picLocks noChangeAspect="1" noChangeArrowheads="1"/>
          </p:cNvPicPr>
          <p:nvPr/>
        </p:nvPicPr>
        <p:blipFill>
          <a:blip r:embed="rId6" cstate="print"/>
          <a:srcRect b="40384"/>
          <a:stretch>
            <a:fillRect/>
          </a:stretch>
        </p:blipFill>
        <p:spPr bwMode="auto">
          <a:xfrm>
            <a:off x="1571604" y="5143512"/>
            <a:ext cx="1571618" cy="12492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Рисунок 7" descr="http://24-taraz.mektebi.kz/uploads/posts/2017-11/1509696855_slayd7.jpg"/>
          <p:cNvPicPr/>
          <p:nvPr/>
        </p:nvPicPr>
        <p:blipFill>
          <a:blip r:embed="rId2"/>
          <a:srcRect l="44495" t="60930" r="20630" b="3794"/>
          <a:stretch>
            <a:fillRect/>
          </a:stretch>
        </p:blipFill>
        <p:spPr bwMode="auto">
          <a:xfrm>
            <a:off x="1357290" y="3500438"/>
            <a:ext cx="2071702" cy="157163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Содержимое 3" descr="http://anticorruptionakm.gov.kz/cache/index/2064_1024x768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214422"/>
            <a:ext cx="16430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7634310" cy="83820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ШКОЛЫ ПО ФОРМИРОВАНИЮ АНТИКОРРУПЦИОННОГО СОЗНАНИЯ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2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ÐÑÐµÐ·ÐµÐ½ÑÐ°ÑÐ¸Ñ_ÐÐ´Ð°Ð» Ò°ÑÐ¿Ð°Ò"/>
          <p:cNvPicPr>
            <a:picLocks noGrp="1"/>
          </p:cNvPicPr>
          <p:nvPr>
            <p:ph idx="1"/>
          </p:nvPr>
        </p:nvPicPr>
        <p:blipFill>
          <a:blip r:embed="rId3"/>
          <a:srcRect t="38267" b="15959"/>
          <a:stretch>
            <a:fillRect/>
          </a:stretch>
        </p:blipFill>
        <p:spPr bwMode="auto">
          <a:xfrm>
            <a:off x="1785918" y="1357298"/>
            <a:ext cx="60346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Администратор\Documents\ФОТО2017-18\2017-18Фото\20170902_104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1875248" cy="2500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579" name="Picture 3" descr="C:\Users\Администратор\Documents\ФОТО2017-18\2017-18Фото\20171118_111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47797">
            <a:off x="1705685" y="4257853"/>
            <a:ext cx="2143139" cy="16073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580" name="Picture 4" descr="C:\Users\Администратор\Documents\ФОТО2017-18\2017-18Фото\20171123_132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34076">
            <a:off x="6037186" y="4228724"/>
            <a:ext cx="2207707" cy="1655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57200"/>
            <a:ext cx="7491434" cy="8382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Взаимодействие школы с государственными общественными организациями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3" descr="http://24-taraz.mektebi.kz/uploads/posts/2017-11/1509696811_slayd3.jpg"/>
          <p:cNvPicPr>
            <a:picLocks/>
          </p:cNvPicPr>
          <p:nvPr/>
        </p:nvPicPr>
        <p:blipFill>
          <a:blip r:embed="rId2"/>
          <a:srcRect t="77342" b="5296"/>
          <a:stretch>
            <a:fillRect/>
          </a:stretch>
        </p:blipFill>
        <p:spPr bwMode="auto">
          <a:xfrm rot="5400000">
            <a:off x="-2267241" y="2981565"/>
            <a:ext cx="603461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24-taraz.mektebi.kz/uploads/posts/2017-11/1509696844_slayd9.jpg"/>
          <p:cNvPicPr>
            <a:picLocks noGrp="1"/>
          </p:cNvPicPr>
          <p:nvPr>
            <p:ph idx="1"/>
          </p:nvPr>
        </p:nvPicPr>
        <p:blipFill>
          <a:blip r:embed="rId3"/>
          <a:srcRect t="15784"/>
          <a:stretch>
            <a:fillRect/>
          </a:stretch>
        </p:blipFill>
        <p:spPr bwMode="auto">
          <a:xfrm>
            <a:off x="1928794" y="1428736"/>
            <a:ext cx="6034616" cy="38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5429264"/>
            <a:ext cx="70723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культуры в школьной среде в контексте духовно-нравственного и гражданско-патриотического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воспитания ставит своей основной  целью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условий в школе для становления и развития высоконравственного, ответственного, инициативного и социально компетентного гражданина и патриота нашей прекрасной страны.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475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декабре месяце руководителем и членами добровольного школьного клуба «Адал Ұрпақ» проведен конкурс рисунков, посвященный Международному Дню противодействия коррупции среди учащихся 7-11 классов. </vt:lpstr>
      <vt:lpstr>Презентация PowerPoint</vt:lpstr>
      <vt:lpstr>РАБОТА ШКОЛЫ ПО ФОРМИРОВАНИЮ АНТИКОРРУПЦИОННОГО СОЗНАНИЯ</vt:lpstr>
      <vt:lpstr>Взаимодействие школы с государственными общественными организациями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Наталия</cp:lastModifiedBy>
  <cp:revision>19</cp:revision>
  <dcterms:created xsi:type="dcterms:W3CDTF">2018-09-06T18:18:04Z</dcterms:created>
  <dcterms:modified xsi:type="dcterms:W3CDTF">2018-09-09T10:05:23Z</dcterms:modified>
</cp:coreProperties>
</file>