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2AA94-5029-404F-B310-1A9BD9270D8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DA1F2-743C-414B-8F6F-A9AD991AC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3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6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5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8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0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4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0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5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3B2C5-F400-40F9-8590-D7763D5715FA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9641-2781-47A8-B617-D20FE1BE7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40632"/>
            <a:ext cx="9601196" cy="20453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20" y="0"/>
            <a:ext cx="5060324" cy="6959431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55" y="-67960"/>
            <a:ext cx="4636910" cy="637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40" y="70470"/>
            <a:ext cx="4910519" cy="67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70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</cp:revision>
  <dcterms:created xsi:type="dcterms:W3CDTF">2018-05-19T13:31:33Z</dcterms:created>
  <dcterms:modified xsi:type="dcterms:W3CDTF">2018-05-19T13:31:42Z</dcterms:modified>
</cp:coreProperties>
</file>